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71" r:id="rId12"/>
    <p:sldId id="265" r:id="rId13"/>
    <p:sldId id="26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3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9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4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E3A1DF-51EE-49BF-8A81-9D447BC4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13975-0BDC-5214-4A54-3618DE5D5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739" y="1242061"/>
            <a:ext cx="3680458" cy="2613660"/>
          </a:xfrm>
        </p:spPr>
        <p:txBody>
          <a:bodyPr anchor="b">
            <a:normAutofit/>
          </a:bodyPr>
          <a:lstStyle/>
          <a:p>
            <a:pPr algn="ctr"/>
            <a:r>
              <a:rPr lang="ru-RU" sz="2800"/>
              <a:t>КазНУ им. аль Фараби</a:t>
            </a:r>
            <a:br>
              <a:rPr lang="ru-RU" sz="2800"/>
            </a:br>
            <a:r>
              <a:rPr lang="ru-RU" sz="2800"/>
              <a:t>исторический факультет кафедра истории Казахстана</a:t>
            </a:r>
            <a:endParaRPr lang="ru-KZ" sz="28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44792B-8A34-7F5E-CD19-394B17EC5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100" y="4114800"/>
            <a:ext cx="3233737" cy="1861154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ru-RU" dirty="0"/>
              <a:t>Удербаева С.К. </a:t>
            </a:r>
          </a:p>
          <a:p>
            <a:pPr algn="ctr"/>
            <a:r>
              <a:rPr lang="ru-RU" dirty="0"/>
              <a:t>Лекция по курсу «</a:t>
            </a:r>
            <a:r>
              <a:rPr lang="ru-RU" dirty="0" err="1"/>
              <a:t>Микроистория</a:t>
            </a:r>
            <a:r>
              <a:rPr lang="ru-RU"/>
              <a:t>» для магистрантов специальности «История (7M01601)».</a:t>
            </a:r>
            <a:endParaRPr lang="ru-RU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2FFC94-1F80-402F-B7DE-3E407ADB1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30745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E6BC4B-D532-3D9C-4206-1D996104D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34" y="838200"/>
            <a:ext cx="513201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1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C7985-E920-CB33-0EAC-150A3AF5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199"/>
            <a:ext cx="3696652" cy="2315497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История частной жизни. Том 3. От Ренессанса до эпохи Просвещения.</a:t>
            </a:r>
            <a:br>
              <a:rPr lang="ru-RU" sz="2800" dirty="0"/>
            </a:br>
            <a:endParaRPr lang="ru-KZ" sz="28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A9B2D0-18A6-5433-0075-DB4BF5A11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72697"/>
            <a:ext cx="3696652" cy="3746089"/>
          </a:xfrm>
        </p:spPr>
        <p:txBody>
          <a:bodyPr>
            <a:normAutofit/>
          </a:bodyPr>
          <a:lstStyle/>
          <a:p>
            <a:br>
              <a:rPr lang="ru-RU" dirty="0"/>
            </a:br>
            <a:r>
              <a:rPr lang="ru-RU" dirty="0">
                <a:latin typeface="Helvetica" panose="020B0604020202020204" pitchFamily="34" charset="0"/>
              </a:rPr>
              <a:t>Один из авторов Жак Ревель.</a:t>
            </a:r>
          </a:p>
          <a:p>
            <a:r>
              <a:rPr lang="ru-RU" dirty="0"/>
              <a:t> Москва. Издательство: Новое литературное обозрение. 2016. 720 с.</a:t>
            </a:r>
          </a:p>
          <a:p>
            <a:endParaRPr lang="ru-KZ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1774754-0A4A-247A-A2B0-0E62BBD2A24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268" b="13268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1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DF98B98-497D-B5DF-0343-C5415FBA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047247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Пятитомная «История частной жизни» — всеобъемлющее исследование, созданное в 1980-е годы группой французских, британских и американских ученых под руководством прославленных историков из Школы «Анналов» — Филиппа </a:t>
            </a:r>
            <a:r>
              <a:rPr lang="ru-RU" sz="2800" b="0" i="0" dirty="0" err="1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Арьеса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 и Жоржа </a:t>
            </a:r>
            <a:r>
              <a:rPr lang="ru-RU" sz="2800" b="0" i="0" dirty="0" err="1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Дюби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. Пятитомник охватывает всю историю Запада с Античности до конца XX века.</a:t>
            </a:r>
            <a:br>
              <a:rPr lang="ru-RU" sz="28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</a:br>
            <a:r>
              <a:rPr lang="ru-RU" sz="2400" b="0" i="0" dirty="0">
                <a:solidFill>
                  <a:srgbClr val="555555"/>
                </a:solidFill>
                <a:effectLst/>
                <a:latin typeface="Helvetica" panose="020B0604020202020204" pitchFamily="34" charset="0"/>
              </a:rPr>
              <a:t>В третьем томе рассказывается о том, как Европа и Америка вступают в Новое время: осознание идеи индивидуальности, распространение грамотности, религиозная Реформация оказывают влияние на частную жизнь, впервые позволяя сделать ее по-настоящему приватной, меняя отношение к браку, детям и дружбе, вере, этикету и политике.</a:t>
            </a:r>
            <a:br>
              <a:rPr lang="ru-RU" sz="2400" dirty="0"/>
            </a:b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08090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DD2AD-45E1-72F7-3CC7-519BB350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165234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Микроистория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анналы» («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Microhistory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Annales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в этой книге Ревель обсуждает связь между методами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анналистской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школой истории.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в истории» («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histoire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culturelle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в этой книге Ревель затрагивает вопросы культурной истории и исследует методологию культурных исследований.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Критика и общество: роль критики в современной литературной теории» («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Criticism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Society: The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Critique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Modern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Literary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в этой работе Ревель обсуждает критический анализ и его роль в современной литературной теории.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35074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82D87-6E86-379D-DF88-1AA74AF7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415956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из его наиболее известных трудов: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Микроистория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две или три вещи, которые я знаю о ней» («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Microanalysis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Construction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Social») - в этой статье Ревель представил свой метод микроанализа, который стал одним из ключевых элементов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Микроистория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исследование повседневной жизни» («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Microhistory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Lost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Peoples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Europe») - в этой книге Ревель разрабатывает методологию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подчеркивая важность изучения повседневных событий и мелких деталей.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гранью анналов: новая история и новая Америка» («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Beyond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Annales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New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Interpretations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Americas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это сборник статей, включая работу Ревеля, о новых направлениях и методах исторического исследования.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400670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18649-6520-FB13-0915-F6C0FF94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003002"/>
          </a:xfrm>
        </p:spPr>
        <p:txBody>
          <a:bodyPr>
            <a:norm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 труды представляют собой лишь небольшую часть обширного вклада Жака Ревеля в различные области исторических исследований, включая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микроисторию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культурную историю и методологию истории. Его работы оказали влияние на множество исследователей и стали важными текстами для понимания современных направлений в исторической науке.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324602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666BF71-6F95-DF8B-D467-99D6644D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</a:t>
            </a:r>
            <a:endParaRPr lang="ru-K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8A009F-3509-72F0-DFC5-7658E85A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Ревель Ж.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Микроисторический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анализ и конструирование социального//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Одиссей. Человек в истории. М.,1996// Режим доступа//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http://krotov.info/libr_min/17_r/ev/vel.html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Критический путь. Двенадцать испытаний социальной истории. Париж.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Galaade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2006. 448 с.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Ревель Ж. Биография как историографическая проблема / Пер. с фр. Ю.В. Ткаченко. — М.: Рос. гос.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гуманит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ун-т, 20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48497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46A7D-9F84-9E7E-A91D-B9EBF7FE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0F8645-CD14-652E-C5AF-A22FF18D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основные области исследований Жака Ревеля и какие вопросы он исследовал в своих работах?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влияние оказала методология исследований Жака Ревеля на современную культурную и социальную историю?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методологические подходы и методы исследования использовал Жак Ревель в своих исследованиях?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новаторские идеи или концепции были предложены Жаком Ревелем в отношении исторической памяти и общественной памяти?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Каким образом исследования Жака Ревеля связаны с развитием исторической науки и методологии исторического исследования?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Каким образом работы Жака Ревеля внесли вклад в наше понимание частной жизни и обычаев в разные исторические периоды?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0151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6B11A3-540D-ABA1-B4A3-582D5D16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Тема: 8. </a:t>
            </a:r>
            <a:endParaRPr lang="ru-KZ" sz="3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8ED6A5-019E-7445-C224-6DE5FAE25A9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074" r="1507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595C2ED2-2A37-4DBB-4E57-9441C7BE3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Жак Ревель (фр. </a:t>
            </a:r>
            <a:r>
              <a:rPr lang="ru-RU" sz="2800" dirty="0" err="1"/>
              <a:t>Jacques</a:t>
            </a:r>
            <a:r>
              <a:rPr lang="ru-RU" sz="2800" dirty="0"/>
              <a:t> </a:t>
            </a:r>
            <a:r>
              <a:rPr lang="ru-RU" sz="2800" dirty="0" err="1"/>
              <a:t>Revel</a:t>
            </a:r>
            <a:r>
              <a:rPr lang="ru-RU" sz="2800" dirty="0"/>
              <a:t>) — известный французский историк.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78990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9CA8472-42AF-2E0B-E19F-120F2EB9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356963"/>
          </a:xfrm>
        </p:spPr>
        <p:txBody>
          <a:bodyPr>
            <a:no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Жак Ревель (</a:t>
            </a:r>
            <a:r>
              <a:rPr lang="ru-RU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Jacques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Revel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французский историк и исследователь, известный своими работами в области истории искусства, культурной истории и социальной истории. Он родился 14 ноября 1942 года.</a:t>
            </a:r>
            <a:br>
              <a:rPr lang="ru-K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Жак Ревель — представитель четвертого поколения французской исторической Школы «Анналов». В начале своей профессиональной деятельности занимался социальной и культурной историей Европы XVI—XVII веков (в частности Италии), затем сосредоточился на историографии XIX—XX веков.</a:t>
            </a:r>
            <a:br>
              <a:rPr lang="ru-K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32415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E46CA-099C-9CD0-845B-47E09765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4181"/>
            <a:ext cx="10515600" cy="5707625"/>
          </a:xfrm>
        </p:spPr>
        <p:txBody>
          <a:bodyPr>
            <a:normAutofit fontScale="90000"/>
          </a:bodyPr>
          <a:lstStyle/>
          <a:p>
            <a:r>
              <a:rPr lang="ru-RU" dirty="0"/>
              <a:t>Жак Ревель является одним из ведущих исследователей в области истории культуры и культурной истории Франции. Его работы охватывают различные аспекты культурной истории, включая историю чтения, историю изобразительного искусства, историю литературы и многие другие темы. Он также изучал социокультурные изменения в разные исторические периоды.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9789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A157-DB9A-DDEF-1F8D-F4CCD681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213"/>
            <a:ext cx="10515600" cy="6046839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Жак Ревель также играл важную роль в развитии историографии и методологии исторического исследования, особенно в контексте культурной истории и социальной истории. Его работы оказали влияние на многих исследователей во всем мире.</a:t>
            </a:r>
            <a:br>
              <a:rPr lang="ru-K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Жак Ревель оказал значительное влияние на развитие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микроистории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методологического подхода к историческим исследованиям, который акцентирует внимание на деталях, малых событиях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микроисторических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случаях, чтобы лучше понять более общие социокультурные процессы и явления.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275652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D2DBD-56AD-5A37-7EB6-87E5D67C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174"/>
            <a:ext cx="10515600" cy="5501149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работа и вклад в эту область выражаются в следующих аспектах: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к повседневной жизни: 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Жак Ревель акцентировал внимание на исследовании повседневной жизни обычных людей. Он исследовал маленькие аспекты жизни, такие как обычные записи, письма, картины и прочие материалы, которые часто игнорировались традиционными историками.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микроанализа: 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Ревель разработал метод микроанализа, который позволяет исследователям анализировать и интерпретировать мелкие детали и фрагменты исторических источников. Этот метод помогает лучше понять поведение и мотивацию людей, их культурные установки и взаимодействие в различных социокультурных контекстах.</a:t>
            </a:r>
            <a:br>
              <a:rPr lang="ru-K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2077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1494A-E395-3E29-EB89-4DE35BCA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135737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Контекстуальный анализ: 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Ревель призывал к учитыванию контекста и среды, в которой происходили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микроисторические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события. Он считал, что даже мелкие детали могут бросать свет на социокультурные процессы и события в целом.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Важность повествования: 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своих исследованиях Ревель придавал большое значение повествованию и сюжетам. Он подчеркивал, что хорошо составленные истории и рассказы могут помочь лучше понять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микроисторические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события и их значения.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72424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5AB7C3D-B5C0-C880-A05F-0A43C5AC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79" y="1076631"/>
            <a:ext cx="3696652" cy="443926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MOMENT, DES HISTOIRES</a:t>
            </a:r>
            <a:br>
              <a:rPr lang="ru-K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byJacques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Revel, Christophe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Prochasson</a:t>
            </a:r>
            <a:br>
              <a:rPr lang="ru-K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French</a:t>
            </a:r>
            <a:br>
              <a:rPr lang="ru-K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6, 2018</a:t>
            </a:r>
            <a:br>
              <a:rPr lang="ru-K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EE463E-13CE-FE70-EE26-3C56652FDF0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142" b="1914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9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FEF89-E6D3-B5A5-5C08-05A7C395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174"/>
            <a:ext cx="10515600" cy="5751871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Вклад в культурную историю: Ревель сделал важный вклад в развитие культурной истории, демонстрируя, как </a:t>
            </a:r>
            <a:r>
              <a:rPr lang="ru-RU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микроисторический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 может помочь в изучении культурных изменений и эволюции в течение времени.</a:t>
            </a:r>
            <a:br>
              <a:rPr lang="ru-K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Благодаря своему методологическому вкладу и работе в области </a:t>
            </a:r>
            <a:r>
              <a:rPr lang="ru-RU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Жак Ревель оказал влияние на многих историков и исследователей, стимулировавших развитие этого подхода к историческим исследованиям.</a:t>
            </a:r>
            <a:br>
              <a:rPr lang="ru-K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965652116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1109</Words>
  <Application>Microsoft Office PowerPoint</Application>
  <PresentationFormat>Широкоэкранный</PresentationFormat>
  <Paragraphs>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Felix Titling</vt:lpstr>
      <vt:lpstr>Goudy Old Style</vt:lpstr>
      <vt:lpstr>Helvetica</vt:lpstr>
      <vt:lpstr>Times New Roman</vt:lpstr>
      <vt:lpstr>ArchwayVTI</vt:lpstr>
      <vt:lpstr>КазНУ им. аль Фараби исторический факультет кафедра истории Казахстана</vt:lpstr>
      <vt:lpstr>Тема: 8. </vt:lpstr>
      <vt:lpstr>Жак Ревель (Jacques Revel) - французский историк и исследователь, известный своими работами в области истории искусства, культурной истории и социальной истории. Он родился 14 ноября 1942 года. Жак Ревель — представитель четвертого поколения французской исторической Школы «Анналов». В начале своей профессиональной деятельности занимался социальной и культурной историей Европы XVI—XVII веков (в частности Италии), затем сосредоточился на историографии XIX—XX веков. </vt:lpstr>
      <vt:lpstr>Жак Ревель является одним из ведущих исследователей в области истории культуры и культурной истории Франции. Его работы охватывают различные аспекты культурной истории, включая историю чтения, историю изобразительного искусства, историю литературы и многие другие темы. Он также изучал социокультурные изменения в разные исторические периоды.</vt:lpstr>
      <vt:lpstr>Жак Ревель также играл важную роль в развитии историографии и методологии исторического исследования, особенно в контексте культурной истории и социальной истории. Его работы оказали влияние на многих исследователей во всем мире. Жак Ревель оказал значительное влияние на развитие микроистории, методологического подхода к историческим исследованиям, который акцентирует внимание на деталях, малых событиях и микроисторических случаях, чтобы лучше понять более общие социокультурные процессы и явления.</vt:lpstr>
      <vt:lpstr>Его работа и вклад в эту область выражаются в следующих аспектах:  Внимание к повседневной жизни: Жак Ревель акцентировал внимание на исследовании повседневной жизни обычных людей. Он исследовал маленькие аспекты жизни, такие как обычные записи, письма, картины и прочие материалы, которые часто игнорировались традиционными историками.  Метод микроанализа: Ревель разработал метод микроанализа, который позволяет исследователям анализировать и интерпретировать мелкие детали и фрагменты исторических источников. Этот метод помогает лучше понять поведение и мотивацию людей, их культурные установки и взаимодействие в различных социокультурных контекстах. </vt:lpstr>
      <vt:lpstr>Контекстуальный анализ: Ревель призывал к учитыванию контекста и среды, в которой происходили микроисторические события. Он считал, что даже мелкие детали могут бросать свет на социокультурные процессы и события в целом.  Важность повествования: В своих исследованиях Ревель придавал большое значение повествованию и сюжетам. Он подчеркивал, что хорошо составленные истории и рассказы могут помочь лучше понять микроисторические события и их значения. </vt:lpstr>
      <vt:lpstr>UN MOMENT, DES HISTOIRES byJacques Revel, Christophe Prochasson |French September 6, 2018 </vt:lpstr>
      <vt:lpstr>Вклад в культурную историю: Ревель сделал важный вклад в развитие культурной истории, демонстрируя, как микроисторический подход может помочь в изучении культурных изменений и эволюции в течение времени.  Благодаря своему методологическому вкладу и работе в области микроистории Жак Ревель оказал влияние на многих историков и исследователей, стимулировавших развитие этого подхода к историческим исследованиям. </vt:lpstr>
      <vt:lpstr>История частной жизни. Том 3. От Ренессанса до эпохи Просвещения. </vt:lpstr>
      <vt:lpstr>Пятитомная «История частной жизни» — всеобъемлющее исследование, созданное в 1980-е годы группой французских, британских и американских ученых под руководством прославленных историков из Школы «Анналов» — Филиппа Арьеса и Жоржа Дюби. Пятитомник охватывает всю историю Запада с Античности до конца XX века. В третьем томе рассказывается о том, как Европа и Америка вступают в Новое время: осознание идеи индивидуальности, распространение грамотности, религиозная Реформация оказывают влияние на частную жизнь, впервые позволяя сделать ее по-настоящему приватной, меняя отношение к браку, детям и дружбе, вере, этикету и политике. </vt:lpstr>
      <vt:lpstr>«Микроистория и анналы» («Microhistory and the Annales») - в этой книге Ревель обсуждает связь между методами микроистории и анналистской школой истории.  «История в истории» («Pour une histoire culturelle») - в этой книге Ревель затрагивает вопросы культурной истории и исследует методологию культурных исследований.  «Критика и общество: роль критики в современной литературной теории» («Criticism and Society: The Role of Critique in Modern Literary Theory») - в этой работе Ревель обсуждает критический анализ и его роль в современной литературной теории. </vt:lpstr>
      <vt:lpstr>Некоторые из его наиболее известных трудов:  «Микроистория: две или три вещи, которые я знаю о ней» («Microanalysis and the Construction of the Social») - в этой статье Ревель представил свой метод микроанализа, который стал одним из ключевых элементов микроистории.  «Микроистория: исследование повседневной жизни» («Microhistory and the Lost Peoples of Europe») - в этой книге Ревель разрабатывает методологию микроистории, подчеркивая важность изучения повседневных событий и мелких деталей.  «За гранью анналов: новая история и новая Америка» («Beyond the Annales: New Interpretations of the Americas») - это сборник статей, включая работу Ревеля, о новых направлениях и методах исторического исследования. </vt:lpstr>
      <vt:lpstr>Эти труды представляют собой лишь небольшую часть обширного вклада Жака Ревеля в различные области исторических исследований, включая микроисторию, культурную историю и методологию истории. Его работы оказали влияние на множество исследователей и стали важными текстами для понимания современных направлений в исторической науке.   </vt:lpstr>
      <vt:lpstr>Литература:</vt:lpstr>
      <vt:lpstr>Вопросы для самоконтроля: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КазНУ им. аль Фараби исторический факультет кафедра истории Казахстана</dc:title>
  <dc:creator>Удербаева Сауле</dc:creator>
  <cp:lastModifiedBy>Удербаева Сауле</cp:lastModifiedBy>
  <cp:revision>6</cp:revision>
  <dcterms:created xsi:type="dcterms:W3CDTF">2023-10-31T02:40:50Z</dcterms:created>
  <dcterms:modified xsi:type="dcterms:W3CDTF">2023-10-31T15:32:23Z</dcterms:modified>
</cp:coreProperties>
</file>